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275" y="3105150"/>
            <a:ext cx="3219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524125"/>
            <a:ext cx="113061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37321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2100"/>
            <a:ext cx="117252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57362"/>
            <a:ext cx="108299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1343025"/>
            <a:ext cx="60388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287" y="1338262"/>
            <a:ext cx="60674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8640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5999" y="2420888"/>
            <a:ext cx="8640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111252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84984"/>
            <a:ext cx="44577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3488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37623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348880"/>
            <a:ext cx="6038850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331789"/>
            <a:ext cx="60674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57375"/>
            <a:ext cx="11087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386386"/>
            <a:ext cx="18722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5482"/>
            <a:ext cx="11233248" cy="54058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7148" y="4018169"/>
            <a:ext cx="8074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94" y="4941168"/>
            <a:ext cx="239721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8590" y="4941168"/>
            <a:ext cx="315202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828" y="5925016"/>
            <a:ext cx="65493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3853"/>
            <a:ext cx="11089232" cy="5367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6127129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633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71712"/>
            <a:ext cx="108394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14487"/>
            <a:ext cx="110966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717032"/>
            <a:ext cx="1080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154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100488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43112"/>
            <a:ext cx="109156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9867" y="213285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4722" y="213285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71750"/>
            <a:ext cx="10858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6677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9746" y="3381366"/>
            <a:ext cx="3340869" cy="1271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13176"/>
            <a:ext cx="720080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6960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8478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2068" y="148478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3040" y="348720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4584" y="348720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9891" y="554749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8286" y="5547498"/>
            <a:ext cx="134578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24000"/>
            <a:ext cx="109632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9289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0888" y="249289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66850"/>
            <a:ext cx="109251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501008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6682" y="4581128"/>
            <a:ext cx="82691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2788" y="4581128"/>
            <a:ext cx="11452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76400"/>
            <a:ext cx="10839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3573016"/>
            <a:ext cx="1083945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19250"/>
            <a:ext cx="109728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3573016"/>
            <a:ext cx="109728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78200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861443"/>
            <a:ext cx="1944216" cy="1071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7321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8915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3822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70080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3864"/>
            <a:ext cx="9361040" cy="5887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7230" y="3573016"/>
            <a:ext cx="101153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7230" y="4398937"/>
            <a:ext cx="101153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7230" y="5286070"/>
            <a:ext cx="101153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7230" y="6127129"/>
            <a:ext cx="1011535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71675"/>
            <a:ext cx="116014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